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9"/>
  </p:notesMasterIdLst>
  <p:handoutMasterIdLst>
    <p:handoutMasterId r:id="rId10"/>
  </p:handoutMasterIdLst>
  <p:sldIdLst>
    <p:sldId id="265" r:id="rId6"/>
    <p:sldId id="302" r:id="rId7"/>
    <p:sldId id="28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3" autoAdjust="0"/>
    <p:restoredTop sz="79693" autoAdjust="0"/>
  </p:normalViewPr>
  <p:slideViewPr>
    <p:cSldViewPr snapToGrid="0">
      <p:cViewPr varScale="1">
        <p:scale>
          <a:sx n="52" d="100"/>
          <a:sy n="52" d="100"/>
        </p:scale>
        <p:origin x="1642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E0FB8-4045-4CB7-A0F2-9652469D5E4C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AE3B7-8306-476D-97C8-CB906557DF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932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96B68-A7DD-4435-9A6B-0995A6932CFF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5DD81-3110-425A-9FC4-EC08D402C4B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537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Book in middle</a:t>
            </a:r>
          </a:p>
          <a:p>
            <a:r>
              <a:rPr lang="en-GB" dirty="0"/>
              <a:t>Type</a:t>
            </a:r>
            <a:r>
              <a:rPr lang="en-GB" baseline="0" dirty="0"/>
              <a:t> of things covered in the book either side</a:t>
            </a:r>
          </a:p>
          <a:p>
            <a:r>
              <a:rPr lang="en-GB" dirty="0"/>
              <a:t>Seeing organizations differently</a:t>
            </a:r>
          </a:p>
          <a:p>
            <a:r>
              <a:rPr lang="en-GB" dirty="0"/>
              <a:t>Seeing change differently</a:t>
            </a:r>
          </a:p>
          <a:p>
            <a:r>
              <a:rPr lang="en-GB" dirty="0"/>
              <a:t>Dynamics of change –push and pull</a:t>
            </a:r>
          </a:p>
          <a:p>
            <a:r>
              <a:rPr lang="en-GB" dirty="0"/>
              <a:t>Working well with politics</a:t>
            </a:r>
          </a:p>
          <a:p>
            <a:r>
              <a:rPr lang="en-GB" dirty="0"/>
              <a:t>Recognizing and shifting power </a:t>
            </a:r>
            <a:r>
              <a:rPr lang="en-GB" dirty="0" err="1"/>
              <a:t>dynmaics</a:t>
            </a:r>
            <a:endParaRPr lang="en-GB" dirty="0"/>
          </a:p>
          <a:p>
            <a:r>
              <a:rPr lang="en-GB" dirty="0"/>
              <a:t>Recognising and working well with emotions</a:t>
            </a:r>
          </a:p>
          <a:p>
            <a:r>
              <a:rPr lang="en-GB" dirty="0"/>
              <a:t>Re-imaging meetings</a:t>
            </a:r>
          </a:p>
          <a:p>
            <a:r>
              <a:rPr lang="en-GB" dirty="0"/>
              <a:t>Working well in the moment</a:t>
            </a:r>
          </a:p>
          <a:p>
            <a:r>
              <a:rPr lang="en-GB" dirty="0"/>
              <a:t>Working with </a:t>
            </a:r>
            <a:r>
              <a:rPr lang="en-GB" dirty="0" err="1"/>
              <a:t>stuckness</a:t>
            </a:r>
            <a:endParaRPr lang="en-GB" dirty="0"/>
          </a:p>
          <a:p>
            <a:r>
              <a:rPr lang="en-GB" dirty="0"/>
              <a:t>Sustaining self and others in change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5DD81-3110-425A-9FC4-EC08D402C4BC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117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43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394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97746"/>
            <a:ext cx="7772400" cy="2387600"/>
          </a:xfrm>
        </p:spPr>
        <p:txBody>
          <a:bodyPr anchor="b">
            <a:normAutofit/>
          </a:bodyPr>
          <a:lstStyle>
            <a:lvl1pPr algn="ctr"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1430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445418"/>
            <a:ext cx="4459288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8" y="296420"/>
            <a:ext cx="1603612" cy="1044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383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34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94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56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51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1FCC95-A79C-4504-88E7-BCAE0B6C1C9A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879CB37-571C-4018-88C7-AB33785AD16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867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1FCC95-A79C-4504-88E7-BCAE0B6C1C9A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879CB37-571C-4018-88C7-AB33785AD16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305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13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267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50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6004588"/>
            <a:ext cx="450273" cy="658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760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FCC95-A79C-4504-88E7-BCAE0B6C1C9A}" type="datetimeFigureOut">
              <a:rPr lang="en-GB" smtClean="0"/>
              <a:pPr/>
              <a:t>11/04/2017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228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sz="4000" dirty="0"/>
              <a:t>Reframing tricky work relationships</a:t>
            </a:r>
            <a:br>
              <a:rPr lang="en-GB" sz="4000" dirty="0"/>
            </a:br>
            <a:r>
              <a:rPr lang="en-GB" sz="40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Liz Wiggins and Harriet Hunter</a:t>
            </a:r>
          </a:p>
          <a:p>
            <a:r>
              <a:rPr lang="en-GB" dirty="0"/>
              <a:t>27</a:t>
            </a:r>
            <a:r>
              <a:rPr lang="en-GB" baseline="30000" dirty="0"/>
              <a:t>th</a:t>
            </a:r>
            <a:r>
              <a:rPr lang="en-GB" dirty="0"/>
              <a:t> March 2017</a:t>
            </a:r>
          </a:p>
        </p:txBody>
      </p:sp>
    </p:spTree>
    <p:extLst>
      <p:ext uri="{BB962C8B-B14F-4D97-AF65-F5344CB8AC3E}">
        <p14:creationId xmlns:p14="http://schemas.microsoft.com/office/powerpoint/2010/main" val="4112295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Psychological pay offs in tricky relationships keep them stuck</a:t>
            </a:r>
          </a:p>
          <a:p>
            <a:endParaRPr lang="en-GB" dirty="0"/>
          </a:p>
          <a:p>
            <a:r>
              <a:rPr lang="en-GB" dirty="0"/>
              <a:t>Someone needs to make the first  gesture to shift the dynamic</a:t>
            </a:r>
          </a:p>
          <a:p>
            <a:endParaRPr lang="en-GB" dirty="0"/>
          </a:p>
          <a:p>
            <a:r>
              <a:rPr lang="en-GB" dirty="0"/>
              <a:t>Seeing your own role and that of others differently allows you to make that first gesture</a:t>
            </a:r>
          </a:p>
          <a:p>
            <a:endParaRPr lang="en-GB" dirty="0"/>
          </a:p>
          <a:p>
            <a:r>
              <a:rPr lang="en-GB" dirty="0"/>
              <a:t>And you might need to make several gestures…</a:t>
            </a:r>
          </a:p>
          <a:p>
            <a:endParaRPr lang="en-GB" dirty="0"/>
          </a:p>
          <a:p>
            <a:r>
              <a:rPr lang="en-GB" dirty="0"/>
              <a:t>The drama triangle to the winner’s triangle makes everyone a winner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summary</a:t>
            </a:r>
          </a:p>
        </p:txBody>
      </p:sp>
    </p:spTree>
    <p:extLst>
      <p:ext uri="{BB962C8B-B14F-4D97-AF65-F5344CB8AC3E}">
        <p14:creationId xmlns:p14="http://schemas.microsoft.com/office/powerpoint/2010/main" val="389681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ional Chan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810" y="320337"/>
            <a:ext cx="4000500" cy="592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881955"/>
            <a:ext cx="249081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Seeing organizations differently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Seeing change differently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Dynamics of change –push and pull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Working well with politics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Recognizing and shifting power dynamics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92901" y="881955"/>
            <a:ext cx="208915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Recognising and working well with emotions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Re-imaging meetings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Working well in the moment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Working with </a:t>
            </a:r>
            <a:r>
              <a:rPr lang="en-GB" dirty="0" err="1">
                <a:solidFill>
                  <a:schemeClr val="accent5">
                    <a:lumMod val="75000"/>
                  </a:schemeClr>
                </a:solidFill>
              </a:rPr>
              <a:t>stuckness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Sustaining self and others in change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96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shridge Corporate Fon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nQ Ash Hult PPT TEMPLATE.potx" id="{563E60EE-45F5-45DC-9AD8-7BBFB3E63CF2}" vid="{4D5DAD06-FD87-492D-812A-C5A38AF524F6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shridge Corporate Fon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nQ Ash Hult PPT TEMPLATE.potx" id="{563E60EE-45F5-45DC-9AD8-7BBFB3E63CF2}" vid="{4F832743-CCD4-4E16-A96D-EA5C4B1D33B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0D51F71755B6488136BABB4B4E0324" ma:contentTypeVersion="2" ma:contentTypeDescription="Create a new document." ma:contentTypeScope="" ma:versionID="2cd5c81a1999bfa155aab09f05c02a51">
  <xsd:schema xmlns:xsd="http://www.w3.org/2001/XMLSchema" xmlns:xs="http://www.w3.org/2001/XMLSchema" xmlns:p="http://schemas.microsoft.com/office/2006/metadata/properties" xmlns:ns2="af5c70cd-b161-4bcb-bc8d-72680b95519b" targetNamespace="http://schemas.microsoft.com/office/2006/metadata/properties" ma:root="true" ma:fieldsID="34c175914c735a96e6d5d3ab57d23f2b" ns2:_="">
    <xsd:import namespace="af5c70cd-b161-4bcb-bc8d-72680b95519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5c70cd-b161-4bcb-bc8d-72680b95519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E2DBC9-F014-47D2-A48A-9C0D91D6043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f5c70cd-b161-4bcb-bc8d-72680b95519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BB131EB-DE94-4EE8-899F-45EC4FFD29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5c70cd-b161-4bcb-bc8d-72680b9551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A97E0D-8366-43C0-B24A-E6B8712A0BF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GenQ Ash Hult PPT TEMPLATE</Template>
  <TotalTime>701</TotalTime>
  <Words>167</Words>
  <Application>Microsoft Office PowerPoint</Application>
  <PresentationFormat>On-screen Show (4:3)</PresentationFormat>
  <Paragraphs>44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Verdana</vt:lpstr>
      <vt:lpstr>Office Theme</vt:lpstr>
      <vt:lpstr>1_Office Theme</vt:lpstr>
      <vt:lpstr> Reframing tricky work relationships  </vt:lpstr>
      <vt:lpstr>In summary</vt:lpstr>
      <vt:lpstr>PowerPoint Presentation</vt:lpstr>
    </vt:vector>
  </TitlesOfParts>
  <Company>Ashridge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Ashridge practitioner perspective</dc:title>
  <dc:creator>Georgie Hewitt-Penfold</dc:creator>
  <cp:lastModifiedBy>Liz Wiggins</cp:lastModifiedBy>
  <cp:revision>49</cp:revision>
  <cp:lastPrinted>2017-02-28T06:33:18Z</cp:lastPrinted>
  <dcterms:created xsi:type="dcterms:W3CDTF">2017-02-17T12:12:33Z</dcterms:created>
  <dcterms:modified xsi:type="dcterms:W3CDTF">2017-04-11T14:08:14Z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0x010100640D51F71755B6488136BABB4B4E0324</vt:lpwstr>
  </property>
</Properties>
</file>